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70" r:id="rId4"/>
    <p:sldId id="289" r:id="rId5"/>
    <p:sldId id="258" r:id="rId6"/>
    <p:sldId id="259" r:id="rId7"/>
    <p:sldId id="260" r:id="rId8"/>
    <p:sldId id="261" r:id="rId9"/>
    <p:sldId id="290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6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1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E7FAE-22AD-49BB-86F5-047CE39CD866}" type="datetimeFigureOut">
              <a:rPr lang="id-ID" smtClean="0"/>
              <a:pPr/>
              <a:t>25/03/2019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BC0349-B7A6-45EE-83DA-061AFE286935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053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BC0349-B7A6-45EE-83DA-061AFE286935}" type="slidenum">
              <a:rPr lang="id-ID" smtClean="0"/>
              <a:pPr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7456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background.png"/>
          <p:cNvPicPr>
            <a:picLocks noChangeAspect="1"/>
          </p:cNvPicPr>
          <p:nvPr userDrawn="1"/>
        </p:nvPicPr>
        <p:blipFill>
          <a:blip r:embed="rId2"/>
          <a:srcRect l="17424" b="9091"/>
          <a:stretch>
            <a:fillRect/>
          </a:stretch>
        </p:blipFill>
        <p:spPr>
          <a:xfrm>
            <a:off x="0" y="0"/>
            <a:ext cx="8305800" cy="6858000"/>
          </a:xfrm>
          <a:prstGeom prst="rect">
            <a:avLst/>
          </a:prstGeom>
        </p:spPr>
      </p:pic>
      <p:sp>
        <p:nvSpPr>
          <p:cNvPr id="20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2133600" y="1143000"/>
            <a:ext cx="6705600" cy="1828800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87000"/>
              </a:lnSpc>
              <a:spcBef>
                <a:spcPts val="0"/>
              </a:spcBef>
              <a:buNone/>
              <a:defRPr sz="5000" b="0" spc="-70" baseline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itchFamily="18" charset="0"/>
                <a:cs typeface="Arial" pitchFamily="34" charset="0"/>
              </a:defRPr>
            </a:lvl1pPr>
            <a:lvl2pPr marL="0">
              <a:lnSpc>
                <a:spcPct val="87000"/>
              </a:lnSpc>
              <a:spcBef>
                <a:spcPts val="0"/>
              </a:spcBef>
              <a:buNone/>
              <a:defRPr sz="4000">
                <a:solidFill>
                  <a:srgbClr val="FFC000"/>
                </a:solidFill>
                <a:latin typeface="Arial" pitchFamily="34" charset="0"/>
                <a:cs typeface="Arial" pitchFamily="34" charset="0"/>
              </a:defRPr>
            </a:lvl2pPr>
            <a:lvl3pPr marL="0">
              <a:lnSpc>
                <a:spcPct val="87000"/>
              </a:lnSpc>
              <a:spcBef>
                <a:spcPts val="0"/>
              </a:spcBef>
              <a:buNone/>
              <a:defRPr sz="4000">
                <a:solidFill>
                  <a:srgbClr val="FFC000"/>
                </a:solidFill>
                <a:latin typeface="Arial" pitchFamily="34" charset="0"/>
                <a:cs typeface="Arial" pitchFamily="34" charset="0"/>
              </a:defRPr>
            </a:lvl3pPr>
            <a:lvl4pPr marL="0">
              <a:lnSpc>
                <a:spcPct val="87000"/>
              </a:lnSpc>
              <a:spcBef>
                <a:spcPts val="0"/>
              </a:spcBef>
              <a:buNone/>
              <a:defRPr sz="4000">
                <a:solidFill>
                  <a:srgbClr val="FFC000"/>
                </a:solidFill>
                <a:latin typeface="Arial" pitchFamily="34" charset="0"/>
                <a:cs typeface="Arial" pitchFamily="34" charset="0"/>
              </a:defRPr>
            </a:lvl4pPr>
            <a:lvl5pPr marL="0">
              <a:lnSpc>
                <a:spcPct val="87000"/>
              </a:lnSpc>
              <a:spcBef>
                <a:spcPts val="0"/>
              </a:spcBef>
              <a:buNone/>
              <a:defRPr sz="4000">
                <a:solidFill>
                  <a:srgbClr val="FFC000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Masukkan Nama Mata Kuliah Disini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2133600" y="2895600"/>
            <a:ext cx="6705600" cy="1066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000" b="0" spc="0" baseline="0">
                <a:solidFill>
                  <a:srgbClr val="FFC000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Diisi dengan Pokok Bahasan dari modul pertemuan yang akan disampaikan pada perkuliahan 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7" hasCustomPrompt="1"/>
          </p:nvPr>
        </p:nvSpPr>
        <p:spPr>
          <a:xfrm>
            <a:off x="2133600" y="4038600"/>
            <a:ext cx="6705600" cy="457200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Disini diisi dengan Nama Dosen beserta Gelar</a:t>
            </a: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8" hasCustomPrompt="1"/>
          </p:nvPr>
        </p:nvSpPr>
        <p:spPr>
          <a:xfrm>
            <a:off x="2238375" y="4572000"/>
            <a:ext cx="1295400" cy="1600200"/>
          </a:xfrm>
          <a:prstGeom prst="round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 anchor="ctr" anchorCtr="0"/>
          <a:lstStyle>
            <a:lvl1pPr marL="0" indent="0" algn="ctr">
              <a:spcBef>
                <a:spcPts val="0"/>
              </a:spcBef>
              <a:buNone/>
              <a:defRPr sz="1500" b="1" baseline="0">
                <a:solidFill>
                  <a:schemeClr val="bg1"/>
                </a:solidFill>
                <a:sym typeface="Wingdings" pitchFamily="2" charset="2"/>
              </a:defRPr>
            </a:lvl1pPr>
          </a:lstStyle>
          <a:p>
            <a:r>
              <a:rPr lang="en-US"/>
              <a:t>Letakkan foto Terbaik anda disini 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9" hasCustomPrompt="1"/>
          </p:nvPr>
        </p:nvSpPr>
        <p:spPr>
          <a:xfrm>
            <a:off x="-76200" y="2209800"/>
            <a:ext cx="1981200" cy="2057400"/>
          </a:xfrm>
          <a:prstGeom prst="rect">
            <a:avLst/>
          </a:prstGeom>
        </p:spPr>
        <p:txBody>
          <a:bodyPr/>
          <a:lstStyle>
            <a:lvl1pPr algn="r">
              <a:buNone/>
              <a:defRPr sz="13000">
                <a:solidFill>
                  <a:schemeClr val="bg1"/>
                </a:solidFill>
                <a:latin typeface="Impact" pitchFamily="34" charset="0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pic>
        <p:nvPicPr>
          <p:cNvPr id="29" name="Picture 28" descr="logo kecil.png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1066800" y="1556004"/>
            <a:ext cx="642816" cy="501396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228600" y="2209800"/>
            <a:ext cx="205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0" spc="0" baseline="0">
                <a:solidFill>
                  <a:schemeClr val="bg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Modul ke: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-228600" y="3962400"/>
            <a:ext cx="2057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spc="0" baseline="0">
                <a:solidFill>
                  <a:schemeClr val="bg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Fakultas</a:t>
            </a:r>
          </a:p>
        </p:txBody>
      </p:sp>
      <p:sp>
        <p:nvSpPr>
          <p:cNvPr id="32" name="TextBox 31"/>
          <p:cNvSpPr txBox="1"/>
          <p:nvPr userDrawn="1"/>
        </p:nvSpPr>
        <p:spPr>
          <a:xfrm>
            <a:off x="-228600" y="4800600"/>
            <a:ext cx="2057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spc="0" baseline="0">
                <a:solidFill>
                  <a:schemeClr val="bg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Program Studi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20" hasCustomPrompt="1"/>
          </p:nvPr>
        </p:nvSpPr>
        <p:spPr>
          <a:xfrm>
            <a:off x="76200" y="4114800"/>
            <a:ext cx="1752600" cy="45720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DIISI DENGAN FAKULTAS</a:t>
            </a:r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4953000"/>
            <a:ext cx="1828800" cy="60960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600" b="1" baseline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Program</a:t>
            </a:r>
          </a:p>
          <a:p>
            <a:pPr lvl="0"/>
            <a:r>
              <a:rPr lang="en-US"/>
              <a:t>Studi</a:t>
            </a:r>
          </a:p>
        </p:txBody>
      </p:sp>
      <p:cxnSp>
        <p:nvCxnSpPr>
          <p:cNvPr id="38" name="Straight Connector 37"/>
          <p:cNvCxnSpPr/>
          <p:nvPr userDrawn="1"/>
        </p:nvCxnSpPr>
        <p:spPr>
          <a:xfrm rot="5400000">
            <a:off x="-228600" y="3429000"/>
            <a:ext cx="4495800" cy="7620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/>
      <p:bldP spid="31" grpId="0"/>
      <p:bldP spid="32" grpId="0"/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.png"/>
          <p:cNvPicPr>
            <a:picLocks noChangeAspect="1"/>
          </p:cNvPicPr>
          <p:nvPr userDrawn="1"/>
        </p:nvPicPr>
        <p:blipFill>
          <a:blip r:embed="rId2"/>
          <a:srcRect l="17424" b="9091"/>
          <a:stretch>
            <a:fillRect/>
          </a:stretch>
        </p:blipFill>
        <p:spPr>
          <a:xfrm flipH="1">
            <a:off x="838200" y="0"/>
            <a:ext cx="8305800" cy="6858000"/>
          </a:xfrm>
          <a:prstGeom prst="rect">
            <a:avLst/>
          </a:prstGeom>
          <a:noFill/>
          <a:effectLst/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152400"/>
            <a:ext cx="7239000" cy="762000"/>
          </a:xfrm>
          <a:prstGeom prst="rect">
            <a:avLst/>
          </a:prstGeom>
        </p:spPr>
        <p:txBody>
          <a:bodyPr/>
          <a:lstStyle>
            <a:lvl1pPr>
              <a:buNone/>
              <a:defRPr sz="4000" baseline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itchFamily="18" charset="0"/>
              </a:defRPr>
            </a:lvl1pPr>
          </a:lstStyle>
          <a:p>
            <a:pPr lvl="0"/>
            <a:r>
              <a:rPr lang="en-US"/>
              <a:t>Diisi dengan Judul</a:t>
            </a:r>
          </a:p>
        </p:txBody>
      </p:sp>
      <p:pic>
        <p:nvPicPr>
          <p:cNvPr id="12" name="Picture 11" descr="logo kecil.png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8458200" y="152400"/>
            <a:ext cx="499450" cy="389571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152400" y="838200"/>
            <a:ext cx="7571509" cy="4453"/>
          </a:xfrm>
          <a:prstGeom prst="line">
            <a:avLst/>
          </a:prstGeom>
          <a:ln/>
          <a:effectLst>
            <a:outerShdw blurRad="40000" dist="12700" dir="204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305800" cy="4800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.png"/>
          <p:cNvPicPr>
            <a:picLocks noChangeAspect="1"/>
          </p:cNvPicPr>
          <p:nvPr userDrawn="1"/>
        </p:nvPicPr>
        <p:blipFill>
          <a:blip r:embed="rId2"/>
          <a:srcRect l="17424" b="9091"/>
          <a:stretch>
            <a:fillRect/>
          </a:stretch>
        </p:blipFill>
        <p:spPr>
          <a:xfrm>
            <a:off x="0" y="0"/>
            <a:ext cx="8305800" cy="685800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3200400"/>
            <a:ext cx="8229600" cy="1371600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87000"/>
              </a:lnSpc>
              <a:spcBef>
                <a:spcPts val="0"/>
              </a:spcBef>
              <a:buNone/>
              <a:defRPr sz="5000" baseline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itchFamily="18" charset="0"/>
                <a:cs typeface="Arial" pitchFamily="34" charset="0"/>
              </a:defRPr>
            </a:lvl1pPr>
          </a:lstStyle>
          <a:p>
            <a:pPr lvl="0"/>
            <a:r>
              <a:rPr lang="en-US"/>
              <a:t>Sub Pokok Bahasan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4491347"/>
            <a:ext cx="7571509" cy="4453"/>
          </a:xfrm>
          <a:prstGeom prst="line">
            <a:avLst/>
          </a:prstGeom>
          <a:ln/>
          <a:effectLst>
            <a:outerShdw blurRad="40000" dist="12700" dir="204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520046"/>
            <a:ext cx="7467600" cy="432953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87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Diisi dengan Nama Mata Kuliah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953000"/>
            <a:ext cx="7467600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7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Pokok Bahasan Modul dari Pertemuan</a:t>
            </a:r>
          </a:p>
        </p:txBody>
      </p:sp>
      <p:pic>
        <p:nvPicPr>
          <p:cNvPr id="16" name="Picture 15" descr="logo kecil.png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152400" y="152400"/>
            <a:ext cx="499450" cy="3895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ut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.png"/>
          <p:cNvPicPr>
            <a:picLocks noChangeAspect="1"/>
          </p:cNvPicPr>
          <p:nvPr userDrawn="1"/>
        </p:nvPicPr>
        <p:blipFill>
          <a:blip r:embed="rId2"/>
          <a:srcRect l="17424" b="9091"/>
          <a:stretch>
            <a:fillRect/>
          </a:stretch>
        </p:blipFill>
        <p:spPr>
          <a:xfrm>
            <a:off x="0" y="0"/>
            <a:ext cx="83058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981200" y="2998113"/>
            <a:ext cx="5181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itchFamily="18" charset="0"/>
              </a:rPr>
              <a:t>Terima</a:t>
            </a:r>
            <a:r>
              <a:rPr lang="en-US" sz="5000" baseline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itchFamily="18" charset="0"/>
              </a:rPr>
              <a:t> Kasih</a:t>
            </a:r>
            <a:endParaRPr lang="en-US" sz="500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skerville Old Face" pitchFamily="18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2247900" y="3886200"/>
            <a:ext cx="4648200" cy="533400"/>
          </a:xfrm>
          <a:prstGeom prst="rect">
            <a:avLst/>
          </a:prstGeom>
        </p:spPr>
        <p:txBody>
          <a:bodyPr/>
          <a:lstStyle>
            <a:lvl1pPr algn="ctr">
              <a:buNone/>
              <a:defRPr sz="200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/>
              <a:t>Diisi dengan Nama Dosen beserta Gelar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967346" y="3781300"/>
            <a:ext cx="5209309" cy="1588"/>
          </a:xfrm>
          <a:prstGeom prst="line">
            <a:avLst/>
          </a:prstGeom>
          <a:ln/>
          <a:effectLst>
            <a:outerShdw blurRad="40000" dist="12700" dir="204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7" name="Picture 16" descr="logo kecil.png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152400" y="152400"/>
            <a:ext cx="499450" cy="3895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build="p">
        <p:tmplLst>
          <p:tmpl lvl="1">
            <p:tnLst>
              <p:par>
                <p:cTn presetID="10" presetClass="exit" presetSubtype="0" fill="hold" nodeType="withEffect">
                  <p:stCondLst>
                    <p:cond delay="1500"/>
                  </p:stCondLst>
                  <p:childTnLst>
                    <p:animEffect transition="out" filter="fade">
                      <p:cBhvr>
                        <p:cTn dur="2000"/>
                        <p:tgtEl>
                          <p:spTgt spid="12"/>
                        </p:tgtEl>
                      </p:cBhvr>
                    </p:animEffect>
                    <p:set>
                      <p:cBhvr>
                        <p:cTn dur="1" fill="hold">
                          <p:stCondLst>
                            <p:cond delay="1999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DE27AC-68DC-4101-9F91-B690010F4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63285-48AB-4A31-8791-A73034249A08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51445E-3ECD-40C8-BCCA-14EE38A4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60425-4ECE-4C19-A1DC-CF67586A9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EEA4-FE2E-49CF-95E6-A9AC7BF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0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okumen Mercu\Pindahan\Data2 PPBA\Template PPT 2013\background.jpg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endi014/W141700036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7E889959-D651-46A8-9216-2E7723B013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Robotika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2DEF5B94-3527-4D5A-A4C0-896C6752D19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33600" y="5257800"/>
            <a:ext cx="6705600" cy="457200"/>
          </a:xfrm>
        </p:spPr>
        <p:txBody>
          <a:bodyPr/>
          <a:lstStyle/>
          <a:p>
            <a:r>
              <a:rPr lang="en-US" dirty="0"/>
              <a:t>Zendi Iklima ST, </a:t>
            </a:r>
            <a:r>
              <a:rPr lang="en-US" dirty="0" err="1"/>
              <a:t>SKom</a:t>
            </a:r>
            <a:r>
              <a:rPr lang="en-US" dirty="0"/>
              <a:t>, MSc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42ED450C-4407-497E-956D-3A7F948C128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TEKNIK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FD85AEF-DE37-416E-8913-DDF43BFCD6E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TEKNIK ELEKTRO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09E4286-EFF3-4492-B2D7-CFC7C9A44B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6227A66E-B215-4226-A719-D3D652687F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51888" y="3733800"/>
            <a:ext cx="6705600" cy="1066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34665B-5F5A-4D21-994F-7A70C1FB9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98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A4FED3-157D-418E-8981-65E88FFC8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97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9400E7-8DA1-4F94-A0D0-805896D3C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31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775996-52AA-4225-8BD2-24977802F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814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F214A5-235C-4E60-ABA5-64F4321B3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09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0CB2E6-5015-4FB5-A3B4-97B592924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82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A2B00C-41C7-4B04-93FD-B3F8C878E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77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Zendi Iklima ST, </a:t>
            </a:r>
            <a:r>
              <a:rPr lang="en-US" dirty="0" err="1"/>
              <a:t>SKom</a:t>
            </a:r>
            <a:r>
              <a:rPr lang="en-US" dirty="0"/>
              <a:t>, MSc</a:t>
            </a:r>
          </a:p>
        </p:txBody>
      </p:sp>
    </p:spTree>
    <p:extLst>
      <p:ext uri="{BB962C8B-B14F-4D97-AF65-F5344CB8AC3E}">
        <p14:creationId xmlns:p14="http://schemas.microsoft.com/office/powerpoint/2010/main" val="2729047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76D8F5-2036-4DCB-BC82-387C752F5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ADA8194-B86A-45CE-9358-78A9031BA883}"/>
              </a:ext>
            </a:extLst>
          </p:cNvPr>
          <p:cNvSpPr/>
          <p:nvPr/>
        </p:nvSpPr>
        <p:spPr>
          <a:xfrm>
            <a:off x="1268460" y="2798795"/>
            <a:ext cx="5027338" cy="41549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1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https://github.com/zendi014/W141700036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783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76D8F5-2036-4DCB-BC82-387C752F5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658DCC1-4C33-4D1B-A02E-3B02351492C3}"/>
              </a:ext>
            </a:extLst>
          </p:cNvPr>
          <p:cNvSpPr/>
          <p:nvPr/>
        </p:nvSpPr>
        <p:spPr>
          <a:xfrm>
            <a:off x="7472632" y="2617039"/>
            <a:ext cx="1671368" cy="22709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116874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B658AB-90BA-4EF9-84E0-960016A85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5C60E4-6E25-446D-8A87-CB5A238EE18A}"/>
              </a:ext>
            </a:extLst>
          </p:cNvPr>
          <p:cNvSpPr/>
          <p:nvPr/>
        </p:nvSpPr>
        <p:spPr>
          <a:xfrm>
            <a:off x="7550270" y="1361895"/>
            <a:ext cx="1593731" cy="8151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13991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02ACA-F3BC-460F-AC5D-6102D22E8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07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0F2C1F-41D1-4FD2-9215-F9812B938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9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A327B2-4010-4BB9-8E28-CA3C745F4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48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0D5ED9-59EA-4BDC-A735-83CB550E7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3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8BFC2C-A497-49C7-9D5C-8BC890DB9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87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28</Words>
  <Application>Microsoft Office PowerPoint</Application>
  <PresentationFormat>On-screen Show (4:3)</PresentationFormat>
  <Paragraphs>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Baskerville Old Face</vt:lpstr>
      <vt:lpstr>Calibri</vt:lpstr>
      <vt:lpstr>Impact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mocher</dc:creator>
  <cp:lastModifiedBy>Zendi Iklima</cp:lastModifiedBy>
  <cp:revision>287</cp:revision>
  <dcterms:created xsi:type="dcterms:W3CDTF">2013-02-08T01:55:00Z</dcterms:created>
  <dcterms:modified xsi:type="dcterms:W3CDTF">2019-03-25T08:47:56Z</dcterms:modified>
</cp:coreProperties>
</file>

<file path=docProps/thumbnail.jpeg>
</file>